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2" r:id="rId5"/>
    <p:sldId id="261" r:id="rId6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DACC-960B-446D-B961-724D9958B44A}" type="datetimeFigureOut">
              <a:rPr lang="es-CO" smtClean="0"/>
              <a:t>28/09/2020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43962-3E0B-4451-9105-2CB41AFA30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95721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DACC-960B-446D-B961-724D9958B44A}" type="datetimeFigureOut">
              <a:rPr lang="es-CO" smtClean="0"/>
              <a:t>28/09/2020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43962-3E0B-4451-9105-2CB41AFA30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12272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DACC-960B-446D-B961-724D9958B44A}" type="datetimeFigureOut">
              <a:rPr lang="es-CO" smtClean="0"/>
              <a:t>28/09/2020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43962-3E0B-4451-9105-2CB41AFA30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78242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DACC-960B-446D-B961-724D9958B44A}" type="datetimeFigureOut">
              <a:rPr lang="es-CO" smtClean="0"/>
              <a:t>28/09/2020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43962-3E0B-4451-9105-2CB41AFA30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20155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DACC-960B-446D-B961-724D9958B44A}" type="datetimeFigureOut">
              <a:rPr lang="es-CO" smtClean="0"/>
              <a:t>28/09/2020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43962-3E0B-4451-9105-2CB41AFA30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2335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DACC-960B-446D-B961-724D9958B44A}" type="datetimeFigureOut">
              <a:rPr lang="es-CO" smtClean="0"/>
              <a:t>28/09/2020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43962-3E0B-4451-9105-2CB41AFA30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91828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DACC-960B-446D-B961-724D9958B44A}" type="datetimeFigureOut">
              <a:rPr lang="es-CO" smtClean="0"/>
              <a:t>28/09/2020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43962-3E0B-4451-9105-2CB41AFA30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73393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DACC-960B-446D-B961-724D9958B44A}" type="datetimeFigureOut">
              <a:rPr lang="es-CO" smtClean="0"/>
              <a:t>28/09/2020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43962-3E0B-4451-9105-2CB41AFA30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4281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DACC-960B-446D-B961-724D9958B44A}" type="datetimeFigureOut">
              <a:rPr lang="es-CO" smtClean="0"/>
              <a:t>28/09/2020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43962-3E0B-4451-9105-2CB41AFA30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70990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DACC-960B-446D-B961-724D9958B44A}" type="datetimeFigureOut">
              <a:rPr lang="es-CO" smtClean="0"/>
              <a:t>28/09/2020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43962-3E0B-4451-9105-2CB41AFA30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60147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DACC-960B-446D-B961-724D9958B44A}" type="datetimeFigureOut">
              <a:rPr lang="es-CO" smtClean="0"/>
              <a:t>28/09/2020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43962-3E0B-4451-9105-2CB41AFA30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36901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6DACC-960B-446D-B961-724D9958B44A}" type="datetimeFigureOut">
              <a:rPr lang="es-CO" smtClean="0"/>
              <a:t>28/09/2020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43962-3E0B-4451-9105-2CB41AFA30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35863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1026" name="312caffb-5861-41b4-9dad-cc7e99be0d71" descr="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" y="244665"/>
            <a:ext cx="6080760" cy="4548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bc0a8b2-e618-4b2c-9c07-181a97d4683f" descr="Ima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794" y="3813705"/>
            <a:ext cx="3861216" cy="2888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79d9a22c-a4cc-43c4-8b1b-90a8672c7cf5" descr="Imag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2987" y="427315"/>
            <a:ext cx="2340256" cy="3128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ector recto de flecha 7"/>
          <p:cNvCxnSpPr/>
          <p:nvPr/>
        </p:nvCxnSpPr>
        <p:spPr>
          <a:xfrm flipH="1" flipV="1">
            <a:off x="1424763" y="914400"/>
            <a:ext cx="308788" cy="2343152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adroTexto 12"/>
          <p:cNvSpPr txBox="1"/>
          <p:nvPr/>
        </p:nvSpPr>
        <p:spPr>
          <a:xfrm>
            <a:off x="659750" y="472971"/>
            <a:ext cx="1530025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s-CO" b="1" dirty="0" smtClean="0"/>
              <a:t>ALTO= 58CMS</a:t>
            </a:r>
            <a:endParaRPr lang="es-CO" b="1" dirty="0"/>
          </a:p>
        </p:txBody>
      </p:sp>
      <p:sp>
        <p:nvSpPr>
          <p:cNvPr id="19" name="Elipse 18"/>
          <p:cNvSpPr/>
          <p:nvPr/>
        </p:nvSpPr>
        <p:spPr>
          <a:xfrm>
            <a:off x="8787770" y="2257255"/>
            <a:ext cx="276717" cy="497353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0" name="Elipse 19"/>
          <p:cNvSpPr/>
          <p:nvPr/>
        </p:nvSpPr>
        <p:spPr>
          <a:xfrm>
            <a:off x="8787770" y="1122363"/>
            <a:ext cx="276717" cy="497353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1" name="Elipse 20"/>
          <p:cNvSpPr/>
          <p:nvPr/>
        </p:nvSpPr>
        <p:spPr>
          <a:xfrm>
            <a:off x="4972469" y="2888635"/>
            <a:ext cx="276717" cy="497353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2" name="Elipse 21"/>
          <p:cNvSpPr/>
          <p:nvPr/>
        </p:nvSpPr>
        <p:spPr>
          <a:xfrm>
            <a:off x="5202803" y="1588623"/>
            <a:ext cx="276717" cy="497353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cxnSp>
        <p:nvCxnSpPr>
          <p:cNvPr id="23" name="Conector recto de flecha 22"/>
          <p:cNvCxnSpPr/>
          <p:nvPr/>
        </p:nvCxnSpPr>
        <p:spPr>
          <a:xfrm flipV="1">
            <a:off x="8199097" y="1371039"/>
            <a:ext cx="535327" cy="483459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/>
          <p:cNvCxnSpPr/>
          <p:nvPr/>
        </p:nvCxnSpPr>
        <p:spPr>
          <a:xfrm flipH="1" flipV="1">
            <a:off x="5507796" y="1936322"/>
            <a:ext cx="588204" cy="320933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/>
          <p:cNvCxnSpPr/>
          <p:nvPr/>
        </p:nvCxnSpPr>
        <p:spPr>
          <a:xfrm flipH="1">
            <a:off x="5333730" y="2505931"/>
            <a:ext cx="762270" cy="63832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de flecha 26"/>
          <p:cNvCxnSpPr/>
          <p:nvPr/>
        </p:nvCxnSpPr>
        <p:spPr>
          <a:xfrm>
            <a:off x="8199097" y="2505931"/>
            <a:ext cx="543856" cy="30169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uadroTexto 13"/>
          <p:cNvSpPr txBox="1"/>
          <p:nvPr/>
        </p:nvSpPr>
        <p:spPr>
          <a:xfrm>
            <a:off x="5951440" y="1854498"/>
            <a:ext cx="2539135" cy="9233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“OREJAS” DE SUJECCION A LAMINA DE ACRILICO CENTRAL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135200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675861" y="-2664323"/>
            <a:ext cx="599804" cy="215603"/>
          </a:xfrm>
        </p:spPr>
        <p:txBody>
          <a:bodyPr>
            <a:normAutofit fontScale="40000" lnSpcReduction="20000"/>
          </a:bodyPr>
          <a:lstStyle/>
          <a:p>
            <a:endParaRPr lang="es-CO" dirty="0"/>
          </a:p>
        </p:txBody>
      </p:sp>
      <p:sp>
        <p:nvSpPr>
          <p:cNvPr id="4" name="Rectángulo 3"/>
          <p:cNvSpPr/>
          <p:nvPr/>
        </p:nvSpPr>
        <p:spPr>
          <a:xfrm>
            <a:off x="3200395" y="3585412"/>
            <a:ext cx="7170820" cy="1443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Rectángulo 6"/>
          <p:cNvSpPr/>
          <p:nvPr/>
        </p:nvSpPr>
        <p:spPr>
          <a:xfrm rot="16200000">
            <a:off x="461205" y="3593432"/>
            <a:ext cx="5342022" cy="1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cxnSp>
        <p:nvCxnSpPr>
          <p:cNvPr id="6" name="Conector recto de flecha 5"/>
          <p:cNvCxnSpPr/>
          <p:nvPr/>
        </p:nvCxnSpPr>
        <p:spPr>
          <a:xfrm>
            <a:off x="3200395" y="3194823"/>
            <a:ext cx="7034463" cy="24063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9"/>
          <p:cNvSpPr/>
          <p:nvPr/>
        </p:nvSpPr>
        <p:spPr>
          <a:xfrm rot="16200000">
            <a:off x="7632026" y="3571826"/>
            <a:ext cx="5342022" cy="1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CuadroTexto 8"/>
          <p:cNvSpPr txBox="1"/>
          <p:nvPr/>
        </p:nvSpPr>
        <p:spPr>
          <a:xfrm>
            <a:off x="5952191" y="2671603"/>
            <a:ext cx="13234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 smtClean="0"/>
              <a:t>79CMS</a:t>
            </a:r>
            <a:endParaRPr lang="es-CO" sz="2400" b="1" dirty="0"/>
          </a:p>
        </p:txBody>
      </p:sp>
      <p:cxnSp>
        <p:nvCxnSpPr>
          <p:cNvPr id="14" name="Conector recto de flecha 13"/>
          <p:cNvCxnSpPr/>
          <p:nvPr/>
        </p:nvCxnSpPr>
        <p:spPr>
          <a:xfrm flipV="1">
            <a:off x="2765257" y="990599"/>
            <a:ext cx="0" cy="5342023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uadroTexto 16"/>
          <p:cNvSpPr txBox="1"/>
          <p:nvPr/>
        </p:nvSpPr>
        <p:spPr>
          <a:xfrm>
            <a:off x="1252281" y="3366989"/>
            <a:ext cx="1811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 smtClean="0"/>
              <a:t>68,6CMS</a:t>
            </a:r>
            <a:endParaRPr lang="es-CO" sz="2400" b="1" dirty="0"/>
          </a:p>
        </p:txBody>
      </p:sp>
      <p:sp>
        <p:nvSpPr>
          <p:cNvPr id="18" name="Rectángulo 17"/>
          <p:cNvSpPr/>
          <p:nvPr/>
        </p:nvSpPr>
        <p:spPr>
          <a:xfrm>
            <a:off x="10234858" y="3585412"/>
            <a:ext cx="272715" cy="15802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0" name="Rectángulo 19"/>
          <p:cNvSpPr/>
          <p:nvPr/>
        </p:nvSpPr>
        <p:spPr>
          <a:xfrm>
            <a:off x="2927679" y="3585412"/>
            <a:ext cx="272715" cy="15802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cxnSp>
        <p:nvCxnSpPr>
          <p:cNvPr id="16" name="Conector recto de flecha 15"/>
          <p:cNvCxnSpPr>
            <a:stCxn id="7" idx="3"/>
          </p:cNvCxnSpPr>
          <p:nvPr/>
        </p:nvCxnSpPr>
        <p:spPr>
          <a:xfrm flipV="1">
            <a:off x="3132216" y="457200"/>
            <a:ext cx="212563" cy="53340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uadroTexto 20"/>
          <p:cNvSpPr txBox="1"/>
          <p:nvPr/>
        </p:nvSpPr>
        <p:spPr>
          <a:xfrm>
            <a:off x="2298032" y="87867"/>
            <a:ext cx="3224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ESPESOR ACRILICO = 6mms</a:t>
            </a:r>
            <a:endParaRPr lang="es-CO" b="1" dirty="0"/>
          </a:p>
        </p:txBody>
      </p:sp>
      <p:sp>
        <p:nvSpPr>
          <p:cNvPr id="24" name="Elipse 23"/>
          <p:cNvSpPr/>
          <p:nvPr/>
        </p:nvSpPr>
        <p:spPr>
          <a:xfrm>
            <a:off x="10078325" y="3415748"/>
            <a:ext cx="607872" cy="497353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5" name="Elipse 24"/>
          <p:cNvSpPr/>
          <p:nvPr/>
        </p:nvSpPr>
        <p:spPr>
          <a:xfrm flipH="1">
            <a:off x="2805228" y="3415747"/>
            <a:ext cx="580743" cy="497353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cxnSp>
        <p:nvCxnSpPr>
          <p:cNvPr id="26" name="Conector recto de flecha 25"/>
          <p:cNvCxnSpPr/>
          <p:nvPr/>
        </p:nvCxnSpPr>
        <p:spPr>
          <a:xfrm flipV="1">
            <a:off x="7868655" y="3828655"/>
            <a:ext cx="2303076" cy="1305609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de flecha 26"/>
          <p:cNvCxnSpPr/>
          <p:nvPr/>
        </p:nvCxnSpPr>
        <p:spPr>
          <a:xfrm flipH="1" flipV="1">
            <a:off x="3385971" y="3899454"/>
            <a:ext cx="2366203" cy="123481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uadroTexto 27"/>
          <p:cNvSpPr txBox="1"/>
          <p:nvPr/>
        </p:nvSpPr>
        <p:spPr>
          <a:xfrm>
            <a:off x="5607614" y="4731506"/>
            <a:ext cx="2539135" cy="9233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“OREJAS” DE SUJECCION A LAMINA DE ACRILICO CENTRAL</a:t>
            </a:r>
            <a:endParaRPr lang="es-CO" b="1" dirty="0"/>
          </a:p>
        </p:txBody>
      </p:sp>
      <p:cxnSp>
        <p:nvCxnSpPr>
          <p:cNvPr id="32" name="Conector recto de flecha 31"/>
          <p:cNvCxnSpPr/>
          <p:nvPr/>
        </p:nvCxnSpPr>
        <p:spPr>
          <a:xfrm flipH="1" flipV="1">
            <a:off x="3532633" y="1001213"/>
            <a:ext cx="16611" cy="2596608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uadroTexto 33"/>
          <p:cNvSpPr txBox="1"/>
          <p:nvPr/>
        </p:nvSpPr>
        <p:spPr>
          <a:xfrm>
            <a:off x="3615823" y="2129245"/>
            <a:ext cx="1811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 smtClean="0"/>
              <a:t>34CMS</a:t>
            </a:r>
            <a:endParaRPr lang="es-CO" sz="2400" b="1" dirty="0"/>
          </a:p>
        </p:txBody>
      </p:sp>
      <p:sp>
        <p:nvSpPr>
          <p:cNvPr id="2" name="CuadroTexto 1"/>
          <p:cNvSpPr txBox="1"/>
          <p:nvPr/>
        </p:nvSpPr>
        <p:spPr>
          <a:xfrm>
            <a:off x="6878701" y="272533"/>
            <a:ext cx="30411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MINA PRIBBENOW</a:t>
            </a:r>
          </a:p>
          <a:p>
            <a:r>
              <a:rPr lang="es-MX" sz="2400" b="1" dirty="0" smtClean="0"/>
              <a:t>3 CUBICULOS</a:t>
            </a:r>
            <a:endParaRPr lang="es-CO" sz="2400" b="1" dirty="0"/>
          </a:p>
        </p:txBody>
      </p:sp>
    </p:spTree>
    <p:extLst>
      <p:ext uri="{BB962C8B-B14F-4D97-AF65-F5344CB8AC3E}">
        <p14:creationId xmlns:p14="http://schemas.microsoft.com/office/powerpoint/2010/main" val="309627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redondeado 9"/>
          <p:cNvSpPr/>
          <p:nvPr/>
        </p:nvSpPr>
        <p:spPr>
          <a:xfrm rot="5400000">
            <a:off x="1770073" y="3726887"/>
            <a:ext cx="1433015" cy="75654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8" name="Título 1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O" sz="3600" b="1" dirty="0" smtClean="0"/>
              <a:t>RESULTADO: AISLAMIENTO CON CAPACIDAD PARA 4 PERSONAS POR MESA</a:t>
            </a:r>
            <a:endParaRPr lang="es-CO" sz="3600" b="1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92842" y="2673823"/>
            <a:ext cx="3806478" cy="2859723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947915" y="2691995"/>
            <a:ext cx="6291619" cy="28415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Elipse 5"/>
          <p:cNvSpPr/>
          <p:nvPr/>
        </p:nvSpPr>
        <p:spPr>
          <a:xfrm rot="5400000">
            <a:off x="2002085" y="3726887"/>
            <a:ext cx="955344" cy="75654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" name="Rectángulo redondeado 11"/>
          <p:cNvSpPr/>
          <p:nvPr/>
        </p:nvSpPr>
        <p:spPr>
          <a:xfrm>
            <a:off x="5479574" y="1842226"/>
            <a:ext cx="1433015" cy="75654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3" name="Elipse 12"/>
          <p:cNvSpPr/>
          <p:nvPr/>
        </p:nvSpPr>
        <p:spPr>
          <a:xfrm>
            <a:off x="5711586" y="1842226"/>
            <a:ext cx="955344" cy="75654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4" name="Rectángulo redondeado 13"/>
          <p:cNvSpPr/>
          <p:nvPr/>
        </p:nvSpPr>
        <p:spPr>
          <a:xfrm>
            <a:off x="5479574" y="5608267"/>
            <a:ext cx="1433015" cy="75654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5" name="Elipse 14"/>
          <p:cNvSpPr/>
          <p:nvPr/>
        </p:nvSpPr>
        <p:spPr>
          <a:xfrm>
            <a:off x="5711586" y="5608267"/>
            <a:ext cx="955344" cy="75654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6" name="Rectángulo redondeado 15"/>
          <p:cNvSpPr/>
          <p:nvPr/>
        </p:nvSpPr>
        <p:spPr>
          <a:xfrm rot="5400000">
            <a:off x="8990007" y="3726887"/>
            <a:ext cx="1433015" cy="75654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7" name="Elipse 16"/>
          <p:cNvSpPr/>
          <p:nvPr/>
        </p:nvSpPr>
        <p:spPr>
          <a:xfrm rot="5400000">
            <a:off x="9222019" y="3726887"/>
            <a:ext cx="955344" cy="75654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1586" y="4379249"/>
            <a:ext cx="1267211" cy="884836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986773" y="3627487"/>
            <a:ext cx="1267211" cy="884836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5562475" y="2946234"/>
            <a:ext cx="1267211" cy="884836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7968103" y="3705331"/>
            <a:ext cx="1267211" cy="88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480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675861" y="-2664323"/>
            <a:ext cx="599804" cy="215603"/>
          </a:xfrm>
        </p:spPr>
        <p:txBody>
          <a:bodyPr>
            <a:normAutofit fontScale="40000" lnSpcReduction="20000"/>
          </a:bodyPr>
          <a:lstStyle/>
          <a:p>
            <a:endParaRPr lang="es-CO" dirty="0"/>
          </a:p>
        </p:txBody>
      </p:sp>
      <p:sp>
        <p:nvSpPr>
          <p:cNvPr id="4" name="Rectángulo 3"/>
          <p:cNvSpPr/>
          <p:nvPr/>
        </p:nvSpPr>
        <p:spPr>
          <a:xfrm>
            <a:off x="1651675" y="1797786"/>
            <a:ext cx="7170820" cy="1443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Rectángulo 6"/>
          <p:cNvSpPr/>
          <p:nvPr/>
        </p:nvSpPr>
        <p:spPr>
          <a:xfrm rot="16200000">
            <a:off x="-1087515" y="3593431"/>
            <a:ext cx="5342022" cy="1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cxnSp>
        <p:nvCxnSpPr>
          <p:cNvPr id="6" name="Conector recto de flecha 5"/>
          <p:cNvCxnSpPr/>
          <p:nvPr/>
        </p:nvCxnSpPr>
        <p:spPr>
          <a:xfrm>
            <a:off x="1651675" y="1382483"/>
            <a:ext cx="3459460" cy="41735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9"/>
          <p:cNvSpPr/>
          <p:nvPr/>
        </p:nvSpPr>
        <p:spPr>
          <a:xfrm rot="16200000">
            <a:off x="2648142" y="3571825"/>
            <a:ext cx="5342022" cy="1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CuadroTexto 8"/>
          <p:cNvSpPr txBox="1"/>
          <p:nvPr/>
        </p:nvSpPr>
        <p:spPr>
          <a:xfrm>
            <a:off x="2850634" y="941685"/>
            <a:ext cx="13234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 smtClean="0"/>
              <a:t>74CMS</a:t>
            </a:r>
            <a:endParaRPr lang="es-CO" sz="2400" b="1" dirty="0"/>
          </a:p>
        </p:txBody>
      </p:sp>
      <p:cxnSp>
        <p:nvCxnSpPr>
          <p:cNvPr id="14" name="Conector recto de flecha 13"/>
          <p:cNvCxnSpPr/>
          <p:nvPr/>
        </p:nvCxnSpPr>
        <p:spPr>
          <a:xfrm flipV="1">
            <a:off x="1179951" y="1026680"/>
            <a:ext cx="6638" cy="708392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ángulo 17"/>
          <p:cNvSpPr/>
          <p:nvPr/>
        </p:nvSpPr>
        <p:spPr>
          <a:xfrm>
            <a:off x="5250974" y="1773072"/>
            <a:ext cx="272715" cy="15802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0" name="Rectángulo 19"/>
          <p:cNvSpPr/>
          <p:nvPr/>
        </p:nvSpPr>
        <p:spPr>
          <a:xfrm>
            <a:off x="1378959" y="1773072"/>
            <a:ext cx="272715" cy="15802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cxnSp>
        <p:nvCxnSpPr>
          <p:cNvPr id="16" name="Conector recto de flecha 15"/>
          <p:cNvCxnSpPr>
            <a:stCxn id="7" idx="3"/>
          </p:cNvCxnSpPr>
          <p:nvPr/>
        </p:nvCxnSpPr>
        <p:spPr>
          <a:xfrm flipV="1">
            <a:off x="1583496" y="457199"/>
            <a:ext cx="212563" cy="53340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uadroTexto 20"/>
          <p:cNvSpPr txBox="1"/>
          <p:nvPr/>
        </p:nvSpPr>
        <p:spPr>
          <a:xfrm>
            <a:off x="2298032" y="87867"/>
            <a:ext cx="3224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ESPESOR ACRILICO = 6mms</a:t>
            </a:r>
            <a:endParaRPr lang="es-CO" b="1" dirty="0"/>
          </a:p>
        </p:txBody>
      </p:sp>
      <p:sp>
        <p:nvSpPr>
          <p:cNvPr id="24" name="Elipse 23"/>
          <p:cNvSpPr/>
          <p:nvPr/>
        </p:nvSpPr>
        <p:spPr>
          <a:xfrm>
            <a:off x="5094441" y="1603408"/>
            <a:ext cx="607872" cy="497353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5" name="Elipse 24"/>
          <p:cNvSpPr/>
          <p:nvPr/>
        </p:nvSpPr>
        <p:spPr>
          <a:xfrm flipH="1">
            <a:off x="1256508" y="1603407"/>
            <a:ext cx="580743" cy="497353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cxnSp>
        <p:nvCxnSpPr>
          <p:cNvPr id="32" name="Conector recto de flecha 31"/>
          <p:cNvCxnSpPr/>
          <p:nvPr/>
        </p:nvCxnSpPr>
        <p:spPr>
          <a:xfrm flipV="1">
            <a:off x="9479448" y="1017298"/>
            <a:ext cx="62956" cy="5293717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uadroTexto 33"/>
          <p:cNvSpPr txBox="1"/>
          <p:nvPr/>
        </p:nvSpPr>
        <p:spPr>
          <a:xfrm>
            <a:off x="9621689" y="3346875"/>
            <a:ext cx="1811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 smtClean="0"/>
              <a:t>75</a:t>
            </a:r>
            <a:r>
              <a:rPr lang="es-CO" sz="2400" b="1" dirty="0" smtClean="0"/>
              <a:t>CMS</a:t>
            </a:r>
            <a:endParaRPr lang="es-CO" sz="2400" b="1" dirty="0"/>
          </a:p>
        </p:txBody>
      </p:sp>
      <p:sp>
        <p:nvSpPr>
          <p:cNvPr id="22" name="CuadroTexto 21"/>
          <p:cNvSpPr txBox="1"/>
          <p:nvPr/>
        </p:nvSpPr>
        <p:spPr>
          <a:xfrm>
            <a:off x="6741461" y="60297"/>
            <a:ext cx="30411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MINA EL DESCANSO</a:t>
            </a:r>
          </a:p>
          <a:p>
            <a:r>
              <a:rPr lang="es-MX" sz="2400" b="1" dirty="0"/>
              <a:t>2</a:t>
            </a:r>
            <a:r>
              <a:rPr lang="es-MX" sz="2400" b="1" dirty="0" smtClean="0"/>
              <a:t> CUBICULOS</a:t>
            </a:r>
            <a:endParaRPr lang="es-CO" sz="2400" b="1" dirty="0"/>
          </a:p>
        </p:txBody>
      </p:sp>
      <p:sp>
        <p:nvSpPr>
          <p:cNvPr id="23" name="Rectángulo 22"/>
          <p:cNvSpPr/>
          <p:nvPr/>
        </p:nvSpPr>
        <p:spPr>
          <a:xfrm rot="16200000">
            <a:off x="6243960" y="3592417"/>
            <a:ext cx="5342022" cy="1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9" name="Rectángulo 28"/>
          <p:cNvSpPr/>
          <p:nvPr/>
        </p:nvSpPr>
        <p:spPr>
          <a:xfrm>
            <a:off x="8846792" y="1793664"/>
            <a:ext cx="272715" cy="15802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0" name="Elipse 29"/>
          <p:cNvSpPr/>
          <p:nvPr/>
        </p:nvSpPr>
        <p:spPr>
          <a:xfrm>
            <a:off x="8690259" y="1624000"/>
            <a:ext cx="607872" cy="497353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cxnSp>
        <p:nvCxnSpPr>
          <p:cNvPr id="31" name="Conector recto de flecha 30"/>
          <p:cNvCxnSpPr/>
          <p:nvPr/>
        </p:nvCxnSpPr>
        <p:spPr>
          <a:xfrm>
            <a:off x="5522495" y="1444811"/>
            <a:ext cx="3205705" cy="453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uadroTexto 32"/>
          <p:cNvSpPr txBox="1"/>
          <p:nvPr/>
        </p:nvSpPr>
        <p:spPr>
          <a:xfrm>
            <a:off x="6616010" y="1128375"/>
            <a:ext cx="13234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 smtClean="0"/>
              <a:t>74CMS</a:t>
            </a:r>
            <a:endParaRPr lang="es-CO" sz="2400" b="1" dirty="0"/>
          </a:p>
        </p:txBody>
      </p:sp>
      <p:sp>
        <p:nvSpPr>
          <p:cNvPr id="35" name="CuadroTexto 34"/>
          <p:cNvSpPr txBox="1"/>
          <p:nvPr/>
        </p:nvSpPr>
        <p:spPr>
          <a:xfrm>
            <a:off x="0" y="1128375"/>
            <a:ext cx="1811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 smtClean="0"/>
              <a:t>11CMS</a:t>
            </a:r>
            <a:endParaRPr lang="es-CO" sz="2400" b="1" dirty="0"/>
          </a:p>
        </p:txBody>
      </p:sp>
      <p:sp>
        <p:nvSpPr>
          <p:cNvPr id="36" name="CuadroTexto 35"/>
          <p:cNvSpPr txBox="1"/>
          <p:nvPr/>
        </p:nvSpPr>
        <p:spPr>
          <a:xfrm>
            <a:off x="5722914" y="4243805"/>
            <a:ext cx="2539135" cy="9233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“OREJAS” DE SUJECCION A LAMINA DE ACRILICO CENTRAL</a:t>
            </a:r>
            <a:endParaRPr lang="es-CO" b="1" dirty="0"/>
          </a:p>
        </p:txBody>
      </p:sp>
      <p:cxnSp>
        <p:nvCxnSpPr>
          <p:cNvPr id="37" name="Conector recto de flecha 36"/>
          <p:cNvCxnSpPr/>
          <p:nvPr/>
        </p:nvCxnSpPr>
        <p:spPr>
          <a:xfrm flipV="1">
            <a:off x="7989103" y="2062921"/>
            <a:ext cx="869138" cy="204776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de flecha 37"/>
          <p:cNvCxnSpPr/>
          <p:nvPr/>
        </p:nvCxnSpPr>
        <p:spPr>
          <a:xfrm flipH="1" flipV="1">
            <a:off x="1768143" y="2121353"/>
            <a:ext cx="3912079" cy="248359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113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ítulo 1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O" sz="3600" b="1" dirty="0" smtClean="0"/>
              <a:t>RESULTADO: AISLAMIENTO CON CAPACIDAD PARA </a:t>
            </a:r>
            <a:r>
              <a:rPr lang="es-CO" sz="3600" b="1" dirty="0" smtClean="0"/>
              <a:t>2 </a:t>
            </a:r>
            <a:r>
              <a:rPr lang="es-CO" sz="3600" b="1" dirty="0" smtClean="0"/>
              <a:t>PERSONAS POR MESA</a:t>
            </a:r>
            <a:endParaRPr lang="es-CO" sz="3600" b="1" dirty="0"/>
          </a:p>
        </p:txBody>
      </p:sp>
      <p:sp>
        <p:nvSpPr>
          <p:cNvPr id="5" name="Rectángulo 4"/>
          <p:cNvSpPr/>
          <p:nvPr/>
        </p:nvSpPr>
        <p:spPr>
          <a:xfrm>
            <a:off x="2947915" y="2691995"/>
            <a:ext cx="6291619" cy="28415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4" name="Rectángulo redondeado 13"/>
          <p:cNvSpPr/>
          <p:nvPr/>
        </p:nvSpPr>
        <p:spPr>
          <a:xfrm>
            <a:off x="7020054" y="5608267"/>
            <a:ext cx="1433015" cy="75654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5" name="Elipse 14"/>
          <p:cNvSpPr/>
          <p:nvPr/>
        </p:nvSpPr>
        <p:spPr>
          <a:xfrm>
            <a:off x="7252066" y="5608267"/>
            <a:ext cx="955344" cy="75654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9" name="Rectángulo redondeado 18"/>
          <p:cNvSpPr/>
          <p:nvPr/>
        </p:nvSpPr>
        <p:spPr>
          <a:xfrm>
            <a:off x="3877310" y="5595911"/>
            <a:ext cx="1433015" cy="75654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0" name="Elipse 19"/>
          <p:cNvSpPr/>
          <p:nvPr/>
        </p:nvSpPr>
        <p:spPr>
          <a:xfrm>
            <a:off x="4109322" y="5595911"/>
            <a:ext cx="955344" cy="75654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1805" y="2845426"/>
            <a:ext cx="5943838" cy="2393839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5824" y="3943194"/>
            <a:ext cx="1267211" cy="884836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6603" y="3852027"/>
            <a:ext cx="1267211" cy="88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03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77</Words>
  <Application>Microsoft Office PowerPoint</Application>
  <PresentationFormat>Panorámica</PresentationFormat>
  <Paragraphs>19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RESULTADO: AISLAMIENTO CON CAPACIDAD PARA 4 PERSONAS POR MESA</vt:lpstr>
      <vt:lpstr>Presentación de PowerPoint</vt:lpstr>
      <vt:lpstr>RESULTADO: AISLAMIENTO CON CAPACIDAD PARA 2 PERSONAS POR MESA</vt:lpstr>
    </vt:vector>
  </TitlesOfParts>
  <Company>Kal Tire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KALTIRE</dc:creator>
  <cp:lastModifiedBy>Jfragozo</cp:lastModifiedBy>
  <cp:revision>12</cp:revision>
  <dcterms:created xsi:type="dcterms:W3CDTF">2020-09-28T13:13:07Z</dcterms:created>
  <dcterms:modified xsi:type="dcterms:W3CDTF">2020-09-28T19:52:16Z</dcterms:modified>
</cp:coreProperties>
</file>